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8" r:id="rId4"/>
    <p:sldId id="261" r:id="rId5"/>
    <p:sldId id="270" r:id="rId6"/>
    <p:sldId id="271" r:id="rId7"/>
    <p:sldId id="269" r:id="rId8"/>
    <p:sldId id="260" r:id="rId9"/>
    <p:sldId id="263" r:id="rId10"/>
    <p:sldId id="264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3600" dirty="0" smtClean="0"/>
              <a:t>Reading Item-Response</a:t>
            </a:r>
            <a:endParaRPr lang="en-US" sz="3600" dirty="0"/>
          </a:p>
        </c:rich>
      </c:tx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PLAN 10-11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Humanities</c:v>
                </c:pt>
                <c:pt idx="1">
                  <c:v>Social Sciences</c:v>
                </c:pt>
                <c:pt idx="2">
                  <c:v>Prose Fiction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0.48000000000000004</c:v>
                </c:pt>
                <c:pt idx="1">
                  <c:v>0.53</c:v>
                </c:pt>
                <c:pt idx="2">
                  <c:v>0.67000000000000015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EXPLORE 09-10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Humanities</c:v>
                </c:pt>
                <c:pt idx="1">
                  <c:v>Social Sciences</c:v>
                </c:pt>
                <c:pt idx="2">
                  <c:v>Prose Fiction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0">
                  <c:v>0.53</c:v>
                </c:pt>
                <c:pt idx="1">
                  <c:v>0.53</c:v>
                </c:pt>
                <c:pt idx="2">
                  <c:v>0.66000000000000014</c:v>
                </c:pt>
              </c:numCache>
            </c:numRef>
          </c:val>
        </c:ser>
        <c:dLbls>
          <c:showVal val="1"/>
        </c:dLbls>
        <c:overlap val="-25"/>
        <c:axId val="106264832"/>
        <c:axId val="106278912"/>
      </c:barChart>
      <c:catAx>
        <c:axId val="106264832"/>
        <c:scaling>
          <c:orientation val="minMax"/>
        </c:scaling>
        <c:axPos val="l"/>
        <c:majorTickMark val="none"/>
        <c:tickLblPos val="nextTo"/>
        <c:crossAx val="106278912"/>
        <c:crosses val="autoZero"/>
        <c:auto val="1"/>
        <c:lblAlgn val="ctr"/>
        <c:lblOffset val="100"/>
      </c:catAx>
      <c:valAx>
        <c:axId val="106278912"/>
        <c:scaling>
          <c:orientation val="minMax"/>
        </c:scaling>
        <c:delete val="1"/>
        <c:axPos val="b"/>
        <c:numFmt formatCode="0%" sourceLinked="1"/>
        <c:tickLblPos val="none"/>
        <c:crossAx val="106264832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90D6-E176-47BA-8F1C-BCB2088C659C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0FF8-CE1C-4ACA-866F-A6A5C8255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90D6-E176-47BA-8F1C-BCB2088C659C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0FF8-CE1C-4ACA-866F-A6A5C8255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90D6-E176-47BA-8F1C-BCB2088C659C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0FF8-CE1C-4ACA-866F-A6A5C8255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90D6-E176-47BA-8F1C-BCB2088C659C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0FF8-CE1C-4ACA-866F-A6A5C8255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90D6-E176-47BA-8F1C-BCB2088C659C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0FF8-CE1C-4ACA-866F-A6A5C8255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90D6-E176-47BA-8F1C-BCB2088C659C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0FF8-CE1C-4ACA-866F-A6A5C8255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90D6-E176-47BA-8F1C-BCB2088C659C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0FF8-CE1C-4ACA-866F-A6A5C8255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90D6-E176-47BA-8F1C-BCB2088C659C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0FF8-CE1C-4ACA-866F-A6A5C8255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90D6-E176-47BA-8F1C-BCB2088C659C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0FF8-CE1C-4ACA-866F-A6A5C8255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90D6-E176-47BA-8F1C-BCB2088C659C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0FF8-CE1C-4ACA-866F-A6A5C8255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190D6-E176-47BA-8F1C-BCB2088C659C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0FF8-CE1C-4ACA-866F-A6A5C8255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190D6-E176-47BA-8F1C-BCB2088C659C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60FF8-CE1C-4ACA-866F-A6A5C82556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90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latin typeface="Goudy Stout" pitchFamily="18" charset="0"/>
              </a:rPr>
              <a:t>MHS Data  </a:t>
            </a:r>
            <a:endParaRPr lang="en-US" dirty="0">
              <a:latin typeface="Goudy Stou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10200"/>
            <a:ext cx="6400800" cy="609600"/>
          </a:xfrm>
        </p:spPr>
        <p:txBody>
          <a:bodyPr>
            <a:normAutofit fontScale="85000" lnSpcReduction="10000"/>
          </a:bodyPr>
          <a:lstStyle/>
          <a:p>
            <a:r>
              <a:rPr lang="en-US" sz="1800" dirty="0" smtClean="0"/>
              <a:t>Data Team: Dan Chandler, Lindsay Davis, Rob </a:t>
            </a:r>
            <a:r>
              <a:rPr lang="en-US" sz="1800" dirty="0" err="1" smtClean="0"/>
              <a:t>DeLain</a:t>
            </a:r>
            <a:r>
              <a:rPr lang="en-US" sz="1800" dirty="0" smtClean="0"/>
              <a:t>, </a:t>
            </a:r>
          </a:p>
          <a:p>
            <a:r>
              <a:rPr lang="en-US" sz="1800" dirty="0" err="1" smtClean="0"/>
              <a:t>Darci</a:t>
            </a:r>
            <a:r>
              <a:rPr lang="en-US" sz="1800" dirty="0" smtClean="0"/>
              <a:t> </a:t>
            </a:r>
            <a:r>
              <a:rPr lang="en-US" sz="1800" dirty="0" err="1" smtClean="0"/>
              <a:t>DeMeio</a:t>
            </a:r>
            <a:r>
              <a:rPr lang="en-US" sz="1800" dirty="0" smtClean="0"/>
              <a:t>, Eric Glad, Rick </a:t>
            </a:r>
            <a:r>
              <a:rPr lang="en-US" sz="1800" dirty="0" err="1" smtClean="0"/>
              <a:t>Grable</a:t>
            </a:r>
            <a:r>
              <a:rPr lang="en-US" sz="1800" dirty="0" smtClean="0"/>
              <a:t>, Sara Kelly, Brenda </a:t>
            </a:r>
            <a:r>
              <a:rPr lang="en-US" sz="1800" dirty="0" err="1" smtClean="0"/>
              <a:t>Litwin</a:t>
            </a:r>
            <a:r>
              <a:rPr lang="en-US" sz="1800" dirty="0" smtClean="0"/>
              <a:t> , </a:t>
            </a:r>
            <a:r>
              <a:rPr lang="en-US" sz="1800" dirty="0" err="1" smtClean="0"/>
              <a:t>Janitra</a:t>
            </a:r>
            <a:r>
              <a:rPr lang="en-US" sz="1800" dirty="0" smtClean="0"/>
              <a:t> Thomson</a:t>
            </a:r>
            <a:endParaRPr lang="en-US" sz="1800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170708"/>
            <a:ext cx="2514600" cy="2703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33400" y="914400"/>
            <a:ext cx="7772400" cy="1470025"/>
          </a:xfrm>
        </p:spPr>
        <p:txBody>
          <a:bodyPr/>
          <a:lstStyle/>
          <a:p>
            <a:r>
              <a:rPr lang="en-US" dirty="0" smtClean="0"/>
              <a:t>         Reading Group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1800" dirty="0" smtClean="0"/>
              <a:t>Tierney, Heidi &amp; Brenda</a:t>
            </a: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3810000" y="3048000"/>
            <a:ext cx="19050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Review</a:t>
            </a:r>
          </a:p>
          <a:p>
            <a:endParaRPr lang="en-US" sz="2800" dirty="0" smtClean="0"/>
          </a:p>
          <a:p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2011-2012 School Year</a:t>
            </a:r>
          </a:p>
          <a:p>
            <a:endParaRPr lang="en-US" sz="2800" dirty="0"/>
          </a:p>
        </p:txBody>
      </p:sp>
      <p:pic>
        <p:nvPicPr>
          <p:cNvPr id="18438" name="Picture 6" descr="C:\Documents and Settings\thomsonjl.MENASHASD\Local Settings\Temporary Internet Files\Content.IE5\QHW3E7IX\MP90043941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-228600"/>
            <a:ext cx="1938673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6">
            <a:normAutofit fontScale="77500" lnSpcReduction="20000"/>
          </a:bodyPr>
          <a:lstStyle/>
          <a:p>
            <a:pPr>
              <a:buNone/>
            </a:pPr>
            <a:r>
              <a:rPr lang="en-US" b="1" u="sng" dirty="0" smtClean="0"/>
              <a:t>Final</a:t>
            </a:r>
          </a:p>
          <a:p>
            <a:pPr>
              <a:buNone/>
            </a:pPr>
            <a:r>
              <a:rPr lang="en-US" b="1" u="sng" dirty="0" smtClean="0"/>
              <a:t>Semester</a:t>
            </a:r>
          </a:p>
          <a:p>
            <a:pPr>
              <a:buNone/>
            </a:pPr>
            <a:r>
              <a:rPr lang="en-US" b="1" u="sng" dirty="0" smtClean="0"/>
              <a:t>1,(</a:t>
            </a:r>
            <a:r>
              <a:rPr lang="en-US" b="1" u="sng" dirty="0" smtClean="0"/>
              <a:t>08-09)</a:t>
            </a:r>
          </a:p>
          <a:p>
            <a:pPr>
              <a:buNone/>
            </a:pPr>
            <a:r>
              <a:rPr lang="en-US" dirty="0" smtClean="0"/>
              <a:t>23%  A’s</a:t>
            </a:r>
          </a:p>
          <a:p>
            <a:pPr>
              <a:buNone/>
            </a:pPr>
            <a:r>
              <a:rPr lang="en-US" dirty="0" smtClean="0"/>
              <a:t>30%  B’s</a:t>
            </a:r>
          </a:p>
          <a:p>
            <a:pPr>
              <a:buNone/>
            </a:pPr>
            <a:r>
              <a:rPr lang="en-US" dirty="0" smtClean="0"/>
              <a:t>24% C’s</a:t>
            </a:r>
          </a:p>
          <a:p>
            <a:pPr>
              <a:buNone/>
            </a:pPr>
            <a:r>
              <a:rPr lang="en-US" dirty="0" smtClean="0"/>
              <a:t>15% D’s</a:t>
            </a:r>
          </a:p>
          <a:p>
            <a:pPr>
              <a:buNone/>
            </a:pPr>
            <a:r>
              <a:rPr lang="en-US" dirty="0" smtClean="0"/>
              <a:t>8% F’s</a:t>
            </a:r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r>
              <a:rPr lang="en-US" b="1" u="sng" dirty="0" smtClean="0"/>
              <a:t>Final</a:t>
            </a:r>
          </a:p>
          <a:p>
            <a:pPr>
              <a:buNone/>
            </a:pPr>
            <a:r>
              <a:rPr lang="en-US" b="1" u="sng" dirty="0" smtClean="0"/>
              <a:t>Semester</a:t>
            </a:r>
          </a:p>
          <a:p>
            <a:pPr>
              <a:buNone/>
            </a:pPr>
            <a:r>
              <a:rPr lang="en-US" b="1" u="sng" dirty="0" smtClean="0"/>
              <a:t>2,(</a:t>
            </a:r>
            <a:r>
              <a:rPr lang="en-US" b="1" u="sng" dirty="0" smtClean="0"/>
              <a:t>08-09)</a:t>
            </a:r>
          </a:p>
          <a:p>
            <a:pPr>
              <a:buNone/>
            </a:pPr>
            <a:r>
              <a:rPr lang="en-US" dirty="0" smtClean="0"/>
              <a:t>24%  A’s</a:t>
            </a:r>
          </a:p>
          <a:p>
            <a:pPr>
              <a:buNone/>
            </a:pPr>
            <a:r>
              <a:rPr lang="en-US" dirty="0" smtClean="0"/>
              <a:t>28%  B’s</a:t>
            </a:r>
          </a:p>
          <a:p>
            <a:pPr>
              <a:buNone/>
            </a:pPr>
            <a:r>
              <a:rPr lang="en-US" dirty="0" smtClean="0"/>
              <a:t>22% C’s</a:t>
            </a:r>
          </a:p>
          <a:p>
            <a:pPr>
              <a:buNone/>
            </a:pPr>
            <a:r>
              <a:rPr lang="en-US" dirty="0" smtClean="0"/>
              <a:t>15% </a:t>
            </a:r>
            <a:r>
              <a:rPr lang="en-US" dirty="0" smtClean="0"/>
              <a:t>D’s</a:t>
            </a:r>
          </a:p>
          <a:p>
            <a:pPr>
              <a:buNone/>
            </a:pPr>
            <a:r>
              <a:rPr lang="en-US" dirty="0" smtClean="0"/>
              <a:t>10% </a:t>
            </a:r>
            <a:r>
              <a:rPr lang="en-US" dirty="0" smtClean="0"/>
              <a:t>F’s</a:t>
            </a:r>
          </a:p>
          <a:p>
            <a:endParaRPr lang="en-US" b="1" u="sng" dirty="0" smtClean="0"/>
          </a:p>
          <a:p>
            <a:endParaRPr lang="en-US" b="1" u="sng" dirty="0" smtClean="0"/>
          </a:p>
          <a:p>
            <a:endParaRPr lang="en-US" b="1" u="sng" dirty="0" smtClean="0"/>
          </a:p>
          <a:p>
            <a:pPr>
              <a:buNone/>
            </a:pPr>
            <a:r>
              <a:rPr lang="en-US" b="1" u="sng" dirty="0" smtClean="0"/>
              <a:t>Final</a:t>
            </a:r>
          </a:p>
          <a:p>
            <a:pPr>
              <a:buNone/>
            </a:pPr>
            <a:r>
              <a:rPr lang="en-US" b="1" u="sng" dirty="0" smtClean="0"/>
              <a:t>Semester </a:t>
            </a:r>
          </a:p>
          <a:p>
            <a:pPr>
              <a:buNone/>
            </a:pPr>
            <a:r>
              <a:rPr lang="en-US" b="1" u="sng" dirty="0" smtClean="0"/>
              <a:t>1</a:t>
            </a:r>
            <a:r>
              <a:rPr lang="en-US" b="1" u="sng" dirty="0" smtClean="0"/>
              <a:t>,(</a:t>
            </a:r>
            <a:r>
              <a:rPr lang="en-US" b="1" u="sng" dirty="0" smtClean="0"/>
              <a:t>09-10)</a:t>
            </a:r>
          </a:p>
          <a:p>
            <a:pPr>
              <a:buNone/>
            </a:pPr>
            <a:r>
              <a:rPr lang="en-US" dirty="0" smtClean="0"/>
              <a:t>26%  A’s</a:t>
            </a:r>
          </a:p>
          <a:p>
            <a:pPr>
              <a:buNone/>
            </a:pPr>
            <a:r>
              <a:rPr lang="en-US" dirty="0" smtClean="0"/>
              <a:t>26%  B’s</a:t>
            </a:r>
          </a:p>
          <a:p>
            <a:pPr>
              <a:buNone/>
            </a:pPr>
            <a:r>
              <a:rPr lang="en-US" dirty="0" smtClean="0"/>
              <a:t>23% C’s</a:t>
            </a:r>
          </a:p>
          <a:p>
            <a:pPr>
              <a:buNone/>
            </a:pPr>
            <a:r>
              <a:rPr lang="en-US" dirty="0" smtClean="0"/>
              <a:t>14% D’s</a:t>
            </a:r>
          </a:p>
          <a:p>
            <a:pPr>
              <a:buNone/>
            </a:pPr>
            <a:r>
              <a:rPr lang="en-US" dirty="0" smtClean="0"/>
              <a:t>9% </a:t>
            </a:r>
            <a:r>
              <a:rPr lang="en-US" dirty="0" smtClean="0"/>
              <a:t>F’s</a:t>
            </a:r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r>
              <a:rPr lang="en-US" b="1" u="sng" dirty="0" smtClean="0"/>
              <a:t>Final</a:t>
            </a:r>
          </a:p>
          <a:p>
            <a:pPr>
              <a:buNone/>
            </a:pPr>
            <a:r>
              <a:rPr lang="en-US" b="1" u="sng" dirty="0" err="1" smtClean="0"/>
              <a:t>Semeste</a:t>
            </a:r>
            <a:endParaRPr lang="en-US" b="1" u="sng" dirty="0" smtClean="0"/>
          </a:p>
          <a:p>
            <a:pPr>
              <a:buNone/>
            </a:pPr>
            <a:r>
              <a:rPr lang="en-US" b="1" u="sng" dirty="0" smtClean="0"/>
              <a:t>2</a:t>
            </a:r>
            <a:r>
              <a:rPr lang="en-US" b="1" u="sng" dirty="0" smtClean="0"/>
              <a:t>, </a:t>
            </a:r>
            <a:r>
              <a:rPr lang="en-US" b="1" u="sng" dirty="0" smtClean="0"/>
              <a:t>(</a:t>
            </a:r>
            <a:r>
              <a:rPr lang="en-US" b="1" u="sng" dirty="0" smtClean="0"/>
              <a:t>09-10)</a:t>
            </a:r>
          </a:p>
          <a:p>
            <a:pPr>
              <a:buNone/>
            </a:pPr>
            <a:r>
              <a:rPr lang="en-US" dirty="0" smtClean="0"/>
              <a:t>26%  A’s</a:t>
            </a:r>
          </a:p>
          <a:p>
            <a:pPr>
              <a:buNone/>
            </a:pPr>
            <a:r>
              <a:rPr lang="en-US" dirty="0" smtClean="0"/>
              <a:t>25%  B’s</a:t>
            </a:r>
          </a:p>
          <a:p>
            <a:pPr>
              <a:buNone/>
            </a:pPr>
            <a:r>
              <a:rPr lang="en-US" dirty="0" smtClean="0"/>
              <a:t>22% C’s</a:t>
            </a:r>
          </a:p>
          <a:p>
            <a:pPr>
              <a:buNone/>
            </a:pPr>
            <a:r>
              <a:rPr lang="en-US" dirty="0" smtClean="0"/>
              <a:t>17% D’s</a:t>
            </a:r>
          </a:p>
          <a:p>
            <a:pPr>
              <a:buNone/>
            </a:pPr>
            <a:r>
              <a:rPr lang="en-US" dirty="0" smtClean="0"/>
              <a:t>10% </a:t>
            </a:r>
            <a:r>
              <a:rPr lang="en-US" dirty="0" smtClean="0"/>
              <a:t>F’s</a:t>
            </a:r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r>
              <a:rPr lang="en-US" b="1" u="sng" dirty="0" smtClean="0"/>
              <a:t>Final</a:t>
            </a:r>
          </a:p>
          <a:p>
            <a:pPr>
              <a:buNone/>
            </a:pPr>
            <a:r>
              <a:rPr lang="en-US" b="1" u="sng" dirty="0" smtClean="0"/>
              <a:t>Semester </a:t>
            </a:r>
          </a:p>
          <a:p>
            <a:pPr>
              <a:buNone/>
            </a:pPr>
            <a:r>
              <a:rPr lang="en-US" b="1" u="sng" dirty="0" smtClean="0"/>
              <a:t>1</a:t>
            </a:r>
            <a:r>
              <a:rPr lang="en-US" b="1" u="sng" dirty="0" smtClean="0"/>
              <a:t>, (10-11)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18%  A’s</a:t>
            </a:r>
          </a:p>
          <a:p>
            <a:pPr>
              <a:buNone/>
            </a:pPr>
            <a:r>
              <a:rPr lang="en-US" dirty="0" smtClean="0"/>
              <a:t>28%  B’s</a:t>
            </a:r>
          </a:p>
          <a:p>
            <a:pPr>
              <a:buNone/>
            </a:pPr>
            <a:r>
              <a:rPr lang="en-US" dirty="0" smtClean="0"/>
              <a:t>27% C’s</a:t>
            </a:r>
          </a:p>
          <a:p>
            <a:pPr>
              <a:buNone/>
            </a:pPr>
            <a:r>
              <a:rPr lang="en-US" dirty="0" smtClean="0"/>
              <a:t>17% D’s</a:t>
            </a:r>
          </a:p>
          <a:p>
            <a:pPr>
              <a:buNone/>
            </a:pPr>
            <a:r>
              <a:rPr lang="en-US" dirty="0" smtClean="0"/>
              <a:t>9% F’s</a:t>
            </a:r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r>
              <a:rPr lang="en-US" b="1" u="sng" dirty="0" smtClean="0"/>
              <a:t>Final</a:t>
            </a:r>
          </a:p>
          <a:p>
            <a:pPr>
              <a:buNone/>
            </a:pPr>
            <a:r>
              <a:rPr lang="en-US" b="1" u="sng" dirty="0" smtClean="0"/>
              <a:t>Semester</a:t>
            </a:r>
          </a:p>
          <a:p>
            <a:pPr>
              <a:buNone/>
            </a:pPr>
            <a:r>
              <a:rPr lang="en-US" b="1" u="sng" dirty="0" smtClean="0"/>
              <a:t>2</a:t>
            </a:r>
            <a:r>
              <a:rPr lang="en-US" b="1" u="sng" dirty="0" smtClean="0"/>
              <a:t>, (10-11)</a:t>
            </a:r>
          </a:p>
          <a:p>
            <a:pPr>
              <a:buNone/>
            </a:pPr>
            <a:r>
              <a:rPr lang="en-US" dirty="0" smtClean="0"/>
              <a:t>21%	A’s</a:t>
            </a:r>
          </a:p>
          <a:p>
            <a:pPr>
              <a:buNone/>
            </a:pPr>
            <a:r>
              <a:rPr lang="en-US" dirty="0" smtClean="0"/>
              <a:t>28%  B’s</a:t>
            </a:r>
          </a:p>
          <a:p>
            <a:pPr>
              <a:buNone/>
            </a:pPr>
            <a:r>
              <a:rPr lang="en-US" dirty="0" smtClean="0"/>
              <a:t>24% C’s</a:t>
            </a:r>
          </a:p>
          <a:p>
            <a:pPr>
              <a:buNone/>
            </a:pPr>
            <a:r>
              <a:rPr lang="en-US" dirty="0" smtClean="0"/>
              <a:t>18% D’s</a:t>
            </a:r>
          </a:p>
          <a:p>
            <a:pPr>
              <a:buNone/>
            </a:pPr>
            <a:r>
              <a:rPr lang="en-US" dirty="0" smtClean="0"/>
              <a:t>9% F’s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Sit with your department</a:t>
            </a:r>
          </a:p>
          <a:p>
            <a:r>
              <a:rPr lang="en-US" sz="4400" dirty="0" smtClean="0"/>
              <a:t>One computer/department</a:t>
            </a:r>
          </a:p>
          <a:p>
            <a:r>
              <a:rPr lang="en-US" sz="4400" dirty="0" smtClean="0"/>
              <a:t>Log-on to </a:t>
            </a:r>
            <a:r>
              <a:rPr lang="en-US" sz="6000" dirty="0" smtClean="0">
                <a:solidFill>
                  <a:srgbClr val="C00000"/>
                </a:solidFill>
              </a:rPr>
              <a:t>wikispaces.com</a:t>
            </a:r>
            <a:endParaRPr lang="en-US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latin typeface="Pristina" pitchFamily="66" charset="0"/>
              </a:rPr>
              <a:t>Data Retreat</a:t>
            </a:r>
            <a:endParaRPr lang="en-US" sz="6600" b="1" dirty="0">
              <a:latin typeface="Pristin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2011-2012 Goal</a:t>
            </a:r>
            <a:r>
              <a:rPr lang="en-US" dirty="0" smtClean="0"/>
              <a:t>:</a:t>
            </a:r>
            <a:endParaRPr lang="en-US" dirty="0" smtClean="0"/>
          </a:p>
          <a:p>
            <a:pPr lvl="1"/>
            <a:r>
              <a:rPr lang="en-US" dirty="0" smtClean="0"/>
              <a:t>Know how your students are performing</a:t>
            </a:r>
          </a:p>
          <a:p>
            <a:pPr lvl="1">
              <a:buNone/>
            </a:pPr>
            <a:endParaRPr lang="en-US" sz="1400" dirty="0" smtClean="0"/>
          </a:p>
          <a:p>
            <a:pPr lvl="1"/>
            <a:r>
              <a:rPr lang="en-US" dirty="0" smtClean="0"/>
              <a:t>Provide artifacts as to how instruction has </a:t>
            </a:r>
            <a:r>
              <a:rPr lang="en-US" dirty="0" smtClean="0"/>
              <a:t>changed</a:t>
            </a:r>
            <a:endParaRPr lang="en-US" dirty="0"/>
          </a:p>
          <a:p>
            <a:r>
              <a:rPr lang="en-US" dirty="0" smtClean="0"/>
              <a:t>MAP, WKCE, EXPLORE, PLAN, ACT</a:t>
            </a:r>
          </a:p>
          <a:p>
            <a:r>
              <a:rPr lang="en-US" dirty="0" smtClean="0"/>
              <a:t>Department time, staff development, collaboration</a:t>
            </a:r>
          </a:p>
          <a:p>
            <a:r>
              <a:rPr lang="en-US" dirty="0" smtClean="0"/>
              <a:t>Progress check in Life Options Pods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latin typeface="Pristina" pitchFamily="66" charset="0"/>
              </a:rPr>
              <a:t>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 of Academic Progress</a:t>
            </a:r>
          </a:p>
          <a:p>
            <a:endParaRPr lang="en-US" dirty="0"/>
          </a:p>
          <a:p>
            <a:r>
              <a:rPr lang="en-US" dirty="0" smtClean="0"/>
              <a:t>Computer based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&amp; 10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grade</a:t>
            </a:r>
          </a:p>
          <a:p>
            <a:endParaRPr lang="en-US" dirty="0" smtClean="0"/>
          </a:p>
          <a:p>
            <a:r>
              <a:rPr lang="en-US" dirty="0" smtClean="0"/>
              <a:t>Assessed three times/year (Sept, Jan, May)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 Breakdown by Overall RIT Score</a:t>
            </a:r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533400"/>
            <a:ext cx="5815584" cy="7516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1620000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85572"/>
            <a:ext cx="5007864" cy="6472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1620000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Five Year Trends – Average ACT Scores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595" y="1600200"/>
          <a:ext cx="8458203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0631"/>
                <a:gridCol w="650631"/>
                <a:gridCol w="650631"/>
                <a:gridCol w="650631"/>
                <a:gridCol w="650631"/>
                <a:gridCol w="650631"/>
                <a:gridCol w="650631"/>
                <a:gridCol w="650631"/>
                <a:gridCol w="650631"/>
                <a:gridCol w="650631"/>
                <a:gridCol w="650631"/>
                <a:gridCol w="650631"/>
                <a:gridCol w="650631"/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Total Tested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English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Math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Reading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Science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Composite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Grad</a:t>
                      </a:r>
                    </a:p>
                    <a:p>
                      <a:r>
                        <a:rPr lang="en-US" sz="1200" dirty="0" smtClean="0"/>
                        <a:t>Year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School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State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School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State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School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State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School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State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School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State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School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State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2007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134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46,430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21.6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21.9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22.3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2008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46,990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20.6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21.7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21.3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21.4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22.3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2009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46,658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20.3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21.7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21.9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20.9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21.7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21.4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22.3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47,755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19.7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21.3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20.8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21.2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20.8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22.1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47,693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21.6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21.4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20.9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21.8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21.2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22.2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latin typeface="Pristina" pitchFamily="66" charset="0"/>
              </a:rPr>
              <a:t>ACT</a:t>
            </a:r>
            <a:endParaRPr lang="en-US" sz="6600" b="1" dirty="0">
              <a:latin typeface="Pristina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Explore  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Plan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ACT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3375</TotalTime>
  <Words>329</Words>
  <Application>Microsoft Office PowerPoint</Application>
  <PresentationFormat>On-screen Show (4:3)</PresentationFormat>
  <Paragraphs>187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    MHS Data  </vt:lpstr>
      <vt:lpstr>Directions</vt:lpstr>
      <vt:lpstr>Data Retreat</vt:lpstr>
      <vt:lpstr>MAP</vt:lpstr>
      <vt:lpstr>Class Breakdown by Overall RIT Score</vt:lpstr>
      <vt:lpstr>Slide 6</vt:lpstr>
      <vt:lpstr>Five Year Trends – Average ACT Scores</vt:lpstr>
      <vt:lpstr>ACT</vt:lpstr>
      <vt:lpstr>Slide 9</vt:lpstr>
      <vt:lpstr>         Reading Group  Tierney, Heidi &amp; Brenda</vt:lpstr>
      <vt:lpstr>Slide 11</vt:lpstr>
    </vt:vector>
  </TitlesOfParts>
  <Company>MJSD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MHS Data </dc:title>
  <dc:creator>thomsonjl</dc:creator>
  <cp:lastModifiedBy>thomsonjl</cp:lastModifiedBy>
  <cp:revision>73</cp:revision>
  <dcterms:created xsi:type="dcterms:W3CDTF">2011-08-25T12:25:46Z</dcterms:created>
  <dcterms:modified xsi:type="dcterms:W3CDTF">2011-08-29T17:31:26Z</dcterms:modified>
</cp:coreProperties>
</file>